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9C57F72-1118-433D-ACD5-8C631A131403}" type="datetimeFigureOut">
              <a:rPr lang="en-US" smtClean="0"/>
              <a:t>3/18/2018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AA3345-A8D5-4F24-8ED2-A6DCA5C47423}" type="slidenum">
              <a:rPr lang="en-US" smtClean="0"/>
              <a:t>‹#›</a:t>
            </a:fld>
            <a:endParaRPr lang="en-US"/>
          </a:p>
        </p:txBody>
      </p:sp>
    </p:spTree>
    <p:extLst>
      <p:ext uri="{BB962C8B-B14F-4D97-AF65-F5344CB8AC3E}">
        <p14:creationId xmlns:p14="http://schemas.microsoft.com/office/powerpoint/2010/main" val="400717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C57F72-1118-433D-ACD5-8C631A131403}" type="datetimeFigureOut">
              <a:rPr lang="en-US" smtClean="0"/>
              <a:t>3/18/2018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AA3345-A8D5-4F24-8ED2-A6DCA5C47423}" type="slidenum">
              <a:rPr lang="en-US" smtClean="0"/>
              <a:t>‹#›</a:t>
            </a:fld>
            <a:endParaRPr lang="en-US"/>
          </a:p>
        </p:txBody>
      </p:sp>
    </p:spTree>
    <p:extLst>
      <p:ext uri="{BB962C8B-B14F-4D97-AF65-F5344CB8AC3E}">
        <p14:creationId xmlns:p14="http://schemas.microsoft.com/office/powerpoint/2010/main" val="32701340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C57F72-1118-433D-ACD5-8C631A131403}" type="datetimeFigureOut">
              <a:rPr lang="en-US" smtClean="0"/>
              <a:t>3/18/2018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AA3345-A8D5-4F24-8ED2-A6DCA5C47423}" type="slidenum">
              <a:rPr lang="en-US" smtClean="0"/>
              <a:t>‹#›</a:t>
            </a:fld>
            <a:endParaRPr lang="en-US"/>
          </a:p>
        </p:txBody>
      </p:sp>
    </p:spTree>
    <p:extLst>
      <p:ext uri="{BB962C8B-B14F-4D97-AF65-F5344CB8AC3E}">
        <p14:creationId xmlns:p14="http://schemas.microsoft.com/office/powerpoint/2010/main" val="3272389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9C57F72-1118-433D-ACD5-8C631A131403}" type="datetimeFigureOut">
              <a:rPr lang="en-US" smtClean="0"/>
              <a:t>3/18/2018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AA3345-A8D5-4F24-8ED2-A6DCA5C47423}" type="slidenum">
              <a:rPr lang="en-US" smtClean="0"/>
              <a:t>‹#›</a:t>
            </a:fld>
            <a:endParaRPr lang="en-US"/>
          </a:p>
        </p:txBody>
      </p:sp>
    </p:spTree>
    <p:extLst>
      <p:ext uri="{BB962C8B-B14F-4D97-AF65-F5344CB8AC3E}">
        <p14:creationId xmlns:p14="http://schemas.microsoft.com/office/powerpoint/2010/main" val="42181418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9C57F72-1118-433D-ACD5-8C631A131403}" type="datetimeFigureOut">
              <a:rPr lang="en-US" smtClean="0"/>
              <a:t>3/18/2018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AA3345-A8D5-4F24-8ED2-A6DCA5C47423}" type="slidenum">
              <a:rPr lang="en-US" smtClean="0"/>
              <a:t>‹#›</a:t>
            </a:fld>
            <a:endParaRPr lang="en-US"/>
          </a:p>
        </p:txBody>
      </p:sp>
    </p:spTree>
    <p:extLst>
      <p:ext uri="{BB962C8B-B14F-4D97-AF65-F5344CB8AC3E}">
        <p14:creationId xmlns:p14="http://schemas.microsoft.com/office/powerpoint/2010/main" val="837237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9C57F72-1118-433D-ACD5-8C631A131403}" type="datetimeFigureOut">
              <a:rPr lang="en-US" smtClean="0"/>
              <a:t>3/18/2018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AA3345-A8D5-4F24-8ED2-A6DCA5C47423}" type="slidenum">
              <a:rPr lang="en-US" smtClean="0"/>
              <a:t>‹#›</a:t>
            </a:fld>
            <a:endParaRPr lang="en-US"/>
          </a:p>
        </p:txBody>
      </p:sp>
    </p:spTree>
    <p:extLst>
      <p:ext uri="{BB962C8B-B14F-4D97-AF65-F5344CB8AC3E}">
        <p14:creationId xmlns:p14="http://schemas.microsoft.com/office/powerpoint/2010/main" val="1601191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9C57F72-1118-433D-ACD5-8C631A131403}" type="datetimeFigureOut">
              <a:rPr lang="en-US" smtClean="0"/>
              <a:t>3/18/2018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AA3345-A8D5-4F24-8ED2-A6DCA5C47423}" type="slidenum">
              <a:rPr lang="en-US" smtClean="0"/>
              <a:t>‹#›</a:t>
            </a:fld>
            <a:endParaRPr lang="en-US"/>
          </a:p>
        </p:txBody>
      </p:sp>
    </p:spTree>
    <p:extLst>
      <p:ext uri="{BB962C8B-B14F-4D97-AF65-F5344CB8AC3E}">
        <p14:creationId xmlns:p14="http://schemas.microsoft.com/office/powerpoint/2010/main" val="695452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9C57F72-1118-433D-ACD5-8C631A131403}" type="datetimeFigureOut">
              <a:rPr lang="en-US" smtClean="0"/>
              <a:t>3/18/2018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4AA3345-A8D5-4F24-8ED2-A6DCA5C47423}" type="slidenum">
              <a:rPr lang="en-US" smtClean="0"/>
              <a:t>‹#›</a:t>
            </a:fld>
            <a:endParaRPr lang="en-US"/>
          </a:p>
        </p:txBody>
      </p:sp>
    </p:spTree>
    <p:extLst>
      <p:ext uri="{BB962C8B-B14F-4D97-AF65-F5344CB8AC3E}">
        <p14:creationId xmlns:p14="http://schemas.microsoft.com/office/powerpoint/2010/main" val="2381655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C57F72-1118-433D-ACD5-8C631A131403}" type="datetimeFigureOut">
              <a:rPr lang="en-US" smtClean="0"/>
              <a:t>3/18/2018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AA3345-A8D5-4F24-8ED2-A6DCA5C47423}" type="slidenum">
              <a:rPr lang="en-US" smtClean="0"/>
              <a:t>‹#›</a:t>
            </a:fld>
            <a:endParaRPr lang="en-US"/>
          </a:p>
        </p:txBody>
      </p:sp>
    </p:spTree>
    <p:extLst>
      <p:ext uri="{BB962C8B-B14F-4D97-AF65-F5344CB8AC3E}">
        <p14:creationId xmlns:p14="http://schemas.microsoft.com/office/powerpoint/2010/main" val="4106376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9C57F72-1118-433D-ACD5-8C631A131403}" type="datetimeFigureOut">
              <a:rPr lang="en-US" smtClean="0"/>
              <a:t>3/18/2018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AA3345-A8D5-4F24-8ED2-A6DCA5C47423}" type="slidenum">
              <a:rPr lang="en-US" smtClean="0"/>
              <a:t>‹#›</a:t>
            </a:fld>
            <a:endParaRPr lang="en-US"/>
          </a:p>
        </p:txBody>
      </p:sp>
    </p:spTree>
    <p:extLst>
      <p:ext uri="{BB962C8B-B14F-4D97-AF65-F5344CB8AC3E}">
        <p14:creationId xmlns:p14="http://schemas.microsoft.com/office/powerpoint/2010/main" val="1770490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9C57F72-1118-433D-ACD5-8C631A131403}" type="datetimeFigureOut">
              <a:rPr lang="en-US" smtClean="0"/>
              <a:t>3/18/2018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AA3345-A8D5-4F24-8ED2-A6DCA5C47423}" type="slidenum">
              <a:rPr lang="en-US" smtClean="0"/>
              <a:t>‹#›</a:t>
            </a:fld>
            <a:endParaRPr lang="en-US"/>
          </a:p>
        </p:txBody>
      </p:sp>
    </p:spTree>
    <p:extLst>
      <p:ext uri="{BB962C8B-B14F-4D97-AF65-F5344CB8AC3E}">
        <p14:creationId xmlns:p14="http://schemas.microsoft.com/office/powerpoint/2010/main" val="2533743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C57F72-1118-433D-ACD5-8C631A131403}" type="datetimeFigureOut">
              <a:rPr lang="en-US" smtClean="0"/>
              <a:t>3/18/2018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AA3345-A8D5-4F24-8ED2-A6DCA5C47423}" type="slidenum">
              <a:rPr lang="en-US" smtClean="0"/>
              <a:t>‹#›</a:t>
            </a:fld>
            <a:endParaRPr lang="en-US"/>
          </a:p>
        </p:txBody>
      </p:sp>
    </p:spTree>
    <p:extLst>
      <p:ext uri="{BB962C8B-B14F-4D97-AF65-F5344CB8AC3E}">
        <p14:creationId xmlns:p14="http://schemas.microsoft.com/office/powerpoint/2010/main" val="5809045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0"/>
            <a:ext cx="6161905" cy="6666667"/>
          </a:xfrm>
          <a:prstGeom prst="rect">
            <a:avLst/>
          </a:prstGeom>
        </p:spPr>
      </p:pic>
      <p:sp>
        <p:nvSpPr>
          <p:cNvPr id="3" name="Subtitle 2"/>
          <p:cNvSpPr>
            <a:spLocks noGrp="1"/>
          </p:cNvSpPr>
          <p:nvPr>
            <p:ph type="subTitle" idx="1"/>
          </p:nvPr>
        </p:nvSpPr>
        <p:spPr>
          <a:xfrm flipV="1">
            <a:off x="1524000" y="6280264"/>
            <a:ext cx="9144000" cy="45719"/>
          </a:xfrm>
        </p:spPr>
        <p:txBody>
          <a:bodyPr>
            <a:normAutofit fontScale="25000" lnSpcReduction="20000"/>
          </a:bodyPr>
          <a:lstStyle/>
          <a:p>
            <a:endParaRPr lang="en-US" dirty="0"/>
          </a:p>
        </p:txBody>
      </p:sp>
      <p:sp>
        <p:nvSpPr>
          <p:cNvPr id="2" name="Title 1"/>
          <p:cNvSpPr>
            <a:spLocks noGrp="1"/>
          </p:cNvSpPr>
          <p:nvPr>
            <p:ph type="ctrTitle"/>
          </p:nvPr>
        </p:nvSpPr>
        <p:spPr>
          <a:xfrm>
            <a:off x="6084916" y="-532015"/>
            <a:ext cx="4583084" cy="6018416"/>
          </a:xfrm>
        </p:spPr>
        <p:txBody>
          <a:bodyPr>
            <a:normAutofit fontScale="90000"/>
          </a:bodyPr>
          <a:lstStyle/>
          <a:p>
            <a:r>
              <a:rPr lang="fa-IR" sz="3600" dirty="0" smtClean="0">
                <a:latin typeface="IranNastaliq" panose="02020505000000020003" pitchFamily="18" charset="0"/>
                <a:cs typeface="IranNastaliq" panose="02020505000000020003" pitchFamily="18" charset="0"/>
              </a:rPr>
              <a:t/>
            </a:r>
            <a:br>
              <a:rPr lang="fa-IR" sz="3600" dirty="0" smtClean="0">
                <a:latin typeface="IranNastaliq" panose="02020505000000020003" pitchFamily="18" charset="0"/>
                <a:cs typeface="IranNastaliq" panose="02020505000000020003" pitchFamily="18" charset="0"/>
              </a:rPr>
            </a:br>
            <a:r>
              <a:rPr lang="fa-IR" sz="3600" dirty="0" smtClean="0">
                <a:latin typeface="IranNastaliq" panose="02020505000000020003" pitchFamily="18" charset="0"/>
                <a:cs typeface="IranNastaliq" panose="02020505000000020003" pitchFamily="18" charset="0"/>
              </a:rPr>
              <a:t>بسمه تعالی </a:t>
            </a:r>
            <a:r>
              <a:rPr lang="fa-IR" sz="3600" dirty="0">
                <a:latin typeface="IranNastaliq" panose="02020505000000020003" pitchFamily="18" charset="0"/>
                <a:cs typeface="IranNastaliq" panose="02020505000000020003" pitchFamily="18" charset="0"/>
              </a:rPr>
              <a:t/>
            </a:r>
            <a:br>
              <a:rPr lang="fa-IR" sz="3600" dirty="0">
                <a:latin typeface="IranNastaliq" panose="02020505000000020003" pitchFamily="18" charset="0"/>
                <a:cs typeface="IranNastaliq" panose="02020505000000020003" pitchFamily="18" charset="0"/>
              </a:rPr>
            </a:br>
            <a:r>
              <a:rPr lang="fa-IR" sz="3600" dirty="0" smtClean="0">
                <a:latin typeface="IranNastaliq" panose="02020505000000020003" pitchFamily="18" charset="0"/>
                <a:cs typeface="IranNastaliq" panose="02020505000000020003" pitchFamily="18" charset="0"/>
              </a:rPr>
              <a:t/>
            </a:r>
            <a:br>
              <a:rPr lang="fa-IR" sz="3600" dirty="0" smtClean="0">
                <a:latin typeface="IranNastaliq" panose="02020505000000020003" pitchFamily="18" charset="0"/>
                <a:cs typeface="IranNastaliq" panose="02020505000000020003" pitchFamily="18" charset="0"/>
              </a:rPr>
            </a:br>
            <a:r>
              <a:rPr lang="fa-IR" sz="3600" dirty="0" smtClean="0">
                <a:latin typeface="IranNastaliq" panose="02020505000000020003" pitchFamily="18" charset="0"/>
                <a:cs typeface="IranNastaliq" panose="02020505000000020003" pitchFamily="18" charset="0"/>
              </a:rPr>
              <a:t>هر روزتان نوروز نوروز تان پیروز </a:t>
            </a:r>
            <a:r>
              <a:rPr lang="en-US" sz="3600" dirty="0" smtClean="0">
                <a:latin typeface="IranNastaliq" panose="02020505000000020003" pitchFamily="18" charset="0"/>
                <a:cs typeface="IranNastaliq" panose="02020505000000020003" pitchFamily="18" charset="0"/>
              </a:rPr>
              <a:t/>
            </a:r>
            <a:br>
              <a:rPr lang="en-US" sz="3600" dirty="0" smtClean="0">
                <a:latin typeface="IranNastaliq" panose="02020505000000020003" pitchFamily="18" charset="0"/>
                <a:cs typeface="IranNastaliq" panose="02020505000000020003" pitchFamily="18" charset="0"/>
              </a:rPr>
            </a:br>
            <a:r>
              <a:rPr lang="fa-IR" sz="3600" dirty="0" smtClean="0">
                <a:latin typeface="IranNastaliq" panose="02020505000000020003" pitchFamily="18" charset="0"/>
                <a:cs typeface="IranNastaliq" panose="02020505000000020003" pitchFamily="18" charset="0"/>
              </a:rPr>
              <a:t>با استعانت از آفریدگار جهان وبا انگیزه رستاخیز طبیعت ،فرارسیدن بهاران که هنگامه تجلی مواهب الهی بربستر طبیعت است را به حضور همکاران واساتید ودانشجویان دانشگاه فنی وحرفه ای تبریک گفته واز آستان حضرت احدیت مزید توفیقات برای خدمتی سرشار از شور ونشاط در جهت رشد وشکوفائی کشور عزیزمان را مسئلت می نمائیم .</a:t>
            </a:r>
            <a:br>
              <a:rPr lang="fa-IR" sz="3600" dirty="0" smtClean="0">
                <a:latin typeface="IranNastaliq" panose="02020505000000020003" pitchFamily="18" charset="0"/>
                <a:cs typeface="IranNastaliq" panose="02020505000000020003" pitchFamily="18" charset="0"/>
              </a:rPr>
            </a:br>
            <a:r>
              <a:rPr lang="fa-IR" sz="3600" dirty="0" smtClean="0">
                <a:latin typeface="IranNastaliq" panose="02020505000000020003" pitchFamily="18" charset="0"/>
                <a:cs typeface="IranNastaliq" panose="02020505000000020003" pitchFamily="18" charset="0"/>
              </a:rPr>
              <a:t>ودعا می کنیم که درسال جدید </a:t>
            </a:r>
            <a:r>
              <a:rPr lang="fa-IR" sz="3600" dirty="0" smtClean="0">
                <a:latin typeface="IranNastaliq" panose="02020505000000020003" pitchFamily="18" charset="0"/>
                <a:cs typeface="2  Davat" panose="00000400000000000000" pitchFamily="2" charset="-78"/>
              </a:rPr>
              <a:t>(1396)</a:t>
            </a:r>
            <a:r>
              <a:rPr lang="fa-IR" sz="3600" dirty="0" smtClean="0">
                <a:latin typeface="IranNastaliq" panose="02020505000000020003" pitchFamily="18" charset="0"/>
                <a:cs typeface="IranNastaliq" panose="02020505000000020003" pitchFamily="18" charset="0"/>
              </a:rPr>
              <a:t>در همه حال خرم ودر کنار خانواده چون گل عطر افشان وشادی افزا باشید. </a:t>
            </a:r>
            <a:br>
              <a:rPr lang="fa-IR" sz="3600" dirty="0" smtClean="0">
                <a:latin typeface="IranNastaliq" panose="02020505000000020003" pitchFamily="18" charset="0"/>
                <a:cs typeface="IranNastaliq" panose="02020505000000020003" pitchFamily="18" charset="0"/>
              </a:rPr>
            </a:br>
            <a:r>
              <a:rPr lang="fa-IR" sz="3600" dirty="0" smtClean="0">
                <a:latin typeface="IranNastaliq" panose="02020505000000020003" pitchFamily="18" charset="0"/>
                <a:cs typeface="IranNastaliq" panose="02020505000000020003" pitchFamily="18" charset="0"/>
              </a:rPr>
              <a:t/>
            </a:r>
            <a:br>
              <a:rPr lang="fa-IR" sz="3600" dirty="0" smtClean="0">
                <a:latin typeface="IranNastaliq" panose="02020505000000020003" pitchFamily="18" charset="0"/>
                <a:cs typeface="IranNastaliq" panose="02020505000000020003" pitchFamily="18" charset="0"/>
              </a:rPr>
            </a:br>
            <a:r>
              <a:rPr lang="fa-IR" sz="3600" dirty="0">
                <a:latin typeface="IranNastaliq" panose="02020505000000020003" pitchFamily="18" charset="0"/>
                <a:cs typeface="IranNastaliq" panose="02020505000000020003" pitchFamily="18" charset="0"/>
              </a:rPr>
              <a:t>روابط عمومی آموزشکده فنی شهیدرجائی قوچان </a:t>
            </a:r>
            <a:endParaRPr lang="en-US" sz="3600" dirty="0">
              <a:latin typeface="IranNastaliq" panose="02020505000000020003" pitchFamily="18" charset="0"/>
              <a:cs typeface="IranNastaliq" panose="02020505000000020003" pitchFamily="18" charset="0"/>
            </a:endParaRPr>
          </a:p>
        </p:txBody>
      </p:sp>
    </p:spTree>
    <p:extLst>
      <p:ext uri="{BB962C8B-B14F-4D97-AF65-F5344CB8AC3E}">
        <p14:creationId xmlns:p14="http://schemas.microsoft.com/office/powerpoint/2010/main" val="17649595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TotalTime>
  <Words>0</Words>
  <Application>Microsoft Office PowerPoint</Application>
  <PresentationFormat>Widescreen</PresentationFormat>
  <Paragraphs>1</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2  Davat</vt:lpstr>
      <vt:lpstr>Arial</vt:lpstr>
      <vt:lpstr>Calibri</vt:lpstr>
      <vt:lpstr>Calibri Light</vt:lpstr>
      <vt:lpstr>IranNastaliq</vt:lpstr>
      <vt:lpstr>Office Theme</vt:lpstr>
      <vt:lpstr> بسمه تعالی   هر روزتان نوروز نوروز تان پیروز  با استعانت از آفریدگار جهان وبا انگیزه رستاخیز طبیعت ،فرارسیدن بهاران که هنگامه تجلی مواهب الهی بربستر طبیعت است را به حضور همکاران واساتید ودانشجویان دانشگاه فنی وحرفه ای تبریک گفته واز آستان حضرت احدیت مزید توفیقات برای خدمتی سرشار از شور ونشاط در جهت رشد وشکوفائی کشور عزیزمان را مسئلت می نمائیم . ودعا می کنیم که درسال جدید (1396)در همه حال خرم ودر کنار خانواده چون گل عطر افشان وشادی افزا باشید.   روابط عمومی آموزشکده فنی شهیدرجائی قوچان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با استعانت از آفریدگار جهان وبا انگیزه رستاخیز طبیعت ،فرارسیدن بهاران که هنگامه تجلی مواهب الهی بربستر طبیعت است را به حضور همکاران واساتید ودانشجویان دانشگاه فنی وحرفه ای تبریک گفته واز آستان حضرت احدیت مزید توفیقات برای خد</dc:title>
  <dc:creator>Windows User</dc:creator>
  <cp:lastModifiedBy>Windows User</cp:lastModifiedBy>
  <cp:revision>3</cp:revision>
  <dcterms:created xsi:type="dcterms:W3CDTF">2018-03-18T05:57:21Z</dcterms:created>
  <dcterms:modified xsi:type="dcterms:W3CDTF">2018-03-18T06:22:12Z</dcterms:modified>
</cp:coreProperties>
</file>