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78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6858508" cy="9144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1450" y="2415818"/>
            <a:ext cx="3981650" cy="2020711"/>
          </a:xfrm>
        </p:spPr>
        <p:txBody>
          <a:bodyPr anchor="b">
            <a:noAutofit/>
          </a:bodyPr>
          <a:lstStyle>
            <a:lvl1pPr algn="ctr">
              <a:defRPr sz="36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1450" y="4797770"/>
            <a:ext cx="3981650" cy="1836868"/>
          </a:xfrm>
        </p:spPr>
        <p:txBody>
          <a:bodyPr anchor="t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49063" y="6739470"/>
            <a:ext cx="504957" cy="372533"/>
          </a:xfrm>
        </p:spPr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1451" y="6739470"/>
            <a:ext cx="3048645" cy="37253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988" y="6739470"/>
            <a:ext cx="310112" cy="372533"/>
          </a:xfrm>
        </p:spPr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14869" y="4628439"/>
            <a:ext cx="383481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50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6420553"/>
            <a:ext cx="5099051" cy="755651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69695" y="1377245"/>
            <a:ext cx="5318612" cy="448169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7176204"/>
            <a:ext cx="5099051" cy="65828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1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09164"/>
            <a:ext cx="5099051" cy="4130480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5700888"/>
            <a:ext cx="5099052" cy="213360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49" y="5520265"/>
            <a:ext cx="495481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796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0750" y="1309509"/>
            <a:ext cx="4800188" cy="316089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00150" y="4470399"/>
            <a:ext cx="4419599" cy="869244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3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7" y="5791201"/>
            <a:ext cx="5099054" cy="204328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37477" y="1207150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54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25128" y="3770494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54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958849" y="5520265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757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52" y="4411441"/>
            <a:ext cx="5099046" cy="19584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6369841"/>
            <a:ext cx="5099048" cy="11472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1686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7062" y="1309510"/>
            <a:ext cx="4743876" cy="2991557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882651" y="4852416"/>
            <a:ext cx="5099048" cy="1182624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6039556"/>
            <a:ext cx="5099052" cy="1794933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8546" y="1195860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7348" y="347697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958849" y="457200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2177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309509"/>
            <a:ext cx="5099051" cy="305928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882651" y="4754880"/>
            <a:ext cx="5099048" cy="120700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5960534"/>
            <a:ext cx="5099051" cy="1873956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58852" y="4572000"/>
            <a:ext cx="495481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7404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49" y="3320181"/>
            <a:ext cx="5099052" cy="451431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50" y="3139560"/>
            <a:ext cx="495481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452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67500" y="1209165"/>
            <a:ext cx="1214198" cy="662532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2651" y="1209165"/>
            <a:ext cx="3686632" cy="662532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4684134" y="1209165"/>
            <a:ext cx="0" cy="6625324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378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958849" y="314168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849" y="2188551"/>
            <a:ext cx="4946651" cy="2430019"/>
          </a:xfrm>
        </p:spPr>
        <p:txBody>
          <a:bodyPr anchor="b">
            <a:normAutofit/>
          </a:bodyPr>
          <a:lstStyle>
            <a:lvl1pPr algn="ctr">
              <a:defRPr sz="3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8849" y="4979813"/>
            <a:ext cx="4946651" cy="145335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958850" y="4799189"/>
            <a:ext cx="494665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275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958849" y="314168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2650" y="3316224"/>
            <a:ext cx="2503170" cy="45963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3864" y="3316224"/>
            <a:ext cx="2503170" cy="45963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3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51" y="3544711"/>
            <a:ext cx="250317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2651" y="4324351"/>
            <a:ext cx="2503170" cy="360883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1374" y="3544711"/>
            <a:ext cx="2503170" cy="768349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1374" y="4324351"/>
            <a:ext cx="2503170" cy="360883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958849" y="313956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849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958849" y="3139560"/>
            <a:ext cx="494665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43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8" y="1851379"/>
            <a:ext cx="1902599" cy="18288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90047" y="1309510"/>
            <a:ext cx="2891654" cy="652498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8" y="4041420"/>
            <a:ext cx="1902599" cy="325120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958849" y="3883377"/>
            <a:ext cx="1750196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53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649" y="2511776"/>
            <a:ext cx="2724152" cy="18288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02" y="1377244"/>
            <a:ext cx="2197097" cy="6389515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2649" y="4340576"/>
            <a:ext cx="2724151" cy="2438400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8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" y="0"/>
            <a:ext cx="6864350" cy="9144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649" y="1220450"/>
            <a:ext cx="5099051" cy="173848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649" y="3320181"/>
            <a:ext cx="5099052" cy="45933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67503" y="7947378"/>
            <a:ext cx="861212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543B84F-0445-4560-98D0-0D38C8D630A8}" type="datetimeFigureOut">
              <a:rPr lang="en-US" smtClean="0"/>
              <a:t>5/22/2021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649" y="7947378"/>
            <a:ext cx="3828500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85068" y="7947378"/>
            <a:ext cx="296633" cy="3725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ED64BFD-28E8-4828-AE5F-E880951181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992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ctr" defTabSz="342900" rtl="0" eaLnBrk="1" latinLnBrk="0" hangingPunct="1">
        <a:spcBef>
          <a:spcPct val="0"/>
        </a:spcBef>
        <a:buNone/>
        <a:defRPr sz="3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1000">
              <a:schemeClr val="accent1">
                <a:lumMod val="45000"/>
                <a:lumOff val="55000"/>
              </a:schemeClr>
            </a:gs>
            <a:gs pos="3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7000"/>
                    </a14:imgEffect>
                    <a14:imgEffect>
                      <a14:colorTemperature colorTemp="6690"/>
                    </a14:imgEffect>
                    <a14:imgEffect>
                      <a14:saturation sat="135000"/>
                    </a14:imgEffect>
                    <a14:imgEffect>
                      <a14:brightnessContrast bright="28000" contrast="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636"/>
            <a:ext cx="7000809" cy="9384651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effectLst>
            <a:glow rad="127000">
              <a:srgbClr val="FFFF00"/>
            </a:glow>
          </a:effectLst>
          <a:scene3d>
            <a:camera prst="orthographicFront"/>
            <a:lightRig rig="freezing" dir="t"/>
          </a:scene3d>
          <a:sp3d contourW="12700" prstMaterial="metal">
            <a:contourClr>
              <a:schemeClr val="tx1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1089" y="18801"/>
            <a:ext cx="1279286" cy="11284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1093906" cy="11455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90518" y="4672"/>
            <a:ext cx="1119508" cy="11409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144" y="1279960"/>
            <a:ext cx="6153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وبینار آموزشی مرکز مشاوره دانشکده شهید رجائی قوچان</a:t>
            </a:r>
            <a:endParaRPr lang="en-US" sz="3200" b="1" dirty="0">
              <a:solidFill>
                <a:srgbClr val="C0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 rot="20338267">
            <a:off x="342408" y="2804198"/>
            <a:ext cx="6458803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sz="4500" b="1" dirty="0">
                <a:solidFill>
                  <a:srgbClr val="FFFF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موضوع وبینار :  مهارتهای </a:t>
            </a:r>
            <a:r>
              <a:rPr lang="fa-IR" sz="4500" b="1" dirty="0" smtClean="0">
                <a:solidFill>
                  <a:srgbClr val="FFFF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زندگی دانشجویی</a:t>
            </a:r>
            <a:endParaRPr lang="en-US" sz="4500" b="1" dirty="0">
              <a:solidFill>
                <a:srgbClr val="FFFF00"/>
              </a:solidFill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 rot="20255977">
            <a:off x="1916401" y="4050532"/>
            <a:ext cx="4847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sz="4800" b="1" dirty="0">
                <a:solidFill>
                  <a:srgbClr val="00206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سخنران : دکتر براتعلی قوامی</a:t>
            </a:r>
            <a:endParaRPr lang="en-US" sz="4800" b="1" dirty="0">
              <a:solidFill>
                <a:srgbClr val="002060"/>
              </a:solidFill>
              <a:latin typeface="_PDMS_Saleem_QuranFont" panose="02010000000000000000" pitchFamily="2" charset="-78"/>
              <a:cs typeface="_PDMS_Saleem_QuranFont" panose="02010000000000000000" pitchFamily="2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136" y="6432786"/>
            <a:ext cx="60490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sz="4000" b="1" dirty="0">
                <a:solidFill>
                  <a:schemeClr val="accent4">
                    <a:lumMod val="50000"/>
                  </a:schemeClr>
                </a:solidFill>
              </a:rPr>
              <a:t>زمان : روز شنبه – 1400/03/08 – ساعت 12 الی 13:30</a:t>
            </a:r>
            <a:endParaRPr lang="en-US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5216" y="7851097"/>
            <a:ext cx="61360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cs typeface="B Nazanin" panose="00000400000000000000" pitchFamily="2" charset="-78"/>
              </a:defRPr>
            </a:lvl1pPr>
          </a:lstStyle>
          <a:p>
            <a:pPr algn="r" rtl="1"/>
            <a:r>
              <a:rPr lang="fa-IR" sz="2000" b="1" dirty="0" smtClean="0">
                <a:solidFill>
                  <a:schemeClr val="tx1"/>
                </a:solidFill>
              </a:rPr>
              <a:t> لینک ورود به وبینار :</a:t>
            </a:r>
          </a:p>
          <a:p>
            <a:pPr algn="l" rtl="1"/>
            <a:r>
              <a:rPr lang="en-US" sz="2000" b="1" dirty="0">
                <a:solidFill>
                  <a:srgbClr val="C00000"/>
                </a:solidFill>
              </a:rPr>
              <a:t>https://www.skyroom.online/ch/qutc.un/maharathaey-zendgei-daneshjoee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1472842" y="6171176"/>
            <a:ext cx="37487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  <a:cs typeface="B Nazanin" panose="00000400000000000000" pitchFamily="2" charset="-78"/>
              </a:defRPr>
            </a:lvl1pPr>
          </a:lstStyle>
          <a:p>
            <a:r>
              <a:rPr lang="fa-IR" sz="2800" dirty="0">
                <a:solidFill>
                  <a:schemeClr val="tx1"/>
                </a:solidFill>
              </a:rPr>
              <a:t>با ارائه گواهی شرکت در وبینار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67538" y="5601789"/>
            <a:ext cx="46914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ویژه دانشجویان و کارکنان دانشگاه فنی و حرفه ای </a:t>
            </a:r>
            <a:endParaRPr lang="en-US" sz="2400" b="1" dirty="0">
              <a:solidFill>
                <a:srgbClr val="00206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9826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155</TotalTime>
  <Words>54</Words>
  <Application>Microsoft Office PowerPoint</Application>
  <PresentationFormat>On-screen Show (4:3)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_PDMS_Saleem_QuranFont</vt:lpstr>
      <vt:lpstr>Arial</vt:lpstr>
      <vt:lpstr>B Nazanin</vt:lpstr>
      <vt:lpstr>Garamond</vt:lpstr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Asak</dc:creator>
  <cp:lastModifiedBy>Asak</cp:lastModifiedBy>
  <cp:revision>19</cp:revision>
  <dcterms:created xsi:type="dcterms:W3CDTF">2021-05-14T05:05:32Z</dcterms:created>
  <dcterms:modified xsi:type="dcterms:W3CDTF">2021-05-23T04:36:40Z</dcterms:modified>
</cp:coreProperties>
</file>